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1" r:id="rId4"/>
    <p:sldId id="266" r:id="rId5"/>
    <p:sldId id="262" r:id="rId6"/>
    <p:sldId id="265" r:id="rId7"/>
    <p:sldId id="263" r:id="rId8"/>
    <p:sldId id="267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603B"/>
    <a:srgbClr val="00CCFF"/>
    <a:srgbClr val="000099"/>
    <a:srgbClr val="333333"/>
    <a:srgbClr val="990033"/>
    <a:srgbClr val="006600"/>
    <a:srgbClr val="99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D9C586D-0ACD-45D6-BC67-57C580453EEE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74474B2-64DD-463E-98FD-E6E77DA35F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/>
              <a:t>Логикоград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4474B2-64DD-463E-98FD-E6E77DA35F74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9B7A6-8B5F-403F-85D4-0FF2AC5F3F9B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17571-21FD-4E12-BE6E-64812483B6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83461-B3C8-4F60-A521-39A1628346A8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ECBEE-81D6-4736-813C-2CA9C8CE14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399CE-700D-48D1-8925-C4031B4B2867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0B570-A9B3-411D-AE8D-395BA5ABD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A2B5E-C83D-42A6-8AF1-6C09FDBDFF6D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4A795-FF1B-4E2E-8FF5-9A5C980AA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75EF0-3DA3-40BB-8BDA-01121088E8C5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88B6D-52A2-4509-AD8D-B1E28B599A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51691-D6F2-4A80-BF21-3828F3EDC344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79F98-A243-465C-A768-33D8C93F71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E3254-D4B0-4EBA-B15F-0CEBCD8544E8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86C39-8326-46DD-8382-BFE577CC8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07104-D9BF-47DF-BF9A-DD862DFB1C47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249E2-B80B-45B6-A7F3-89EE8EAC1A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B8F27-B698-4566-B6B7-9BEBD684C668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A544C-F95B-43DC-85A5-6BB5112B99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BD8AF-5545-40DB-8476-909C0D5E8B4D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1E55D-E7A2-46AB-B4A1-CBC0EC69E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0AB88-4161-4E78-BD0D-AF9719E73E38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2B8DC-6E46-4595-9367-28363E1120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A84551-E7DF-4F5F-83F4-80F90E65B1F1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CEE0EB-F631-4B53-9AC2-F70229CC62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jpeg"/><Relationship Id="rId7" Type="http://schemas.openxmlformats.org/officeDocument/2006/relationships/slide" Target="slide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slide" Target="slide5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Documents and Settings\Aida\Рабочий стол\НОвая ГРАФИКА сборник\детские рисунки\037001023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4" y="1357328"/>
            <a:ext cx="4136108" cy="4000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714348" y="1071546"/>
            <a:ext cx="7772400" cy="1470025"/>
          </a:xfrm>
        </p:spPr>
        <p:txBody>
          <a:bodyPr/>
          <a:lstStyle/>
          <a:p>
            <a:r>
              <a:rPr lang="ru-RU" sz="3200" b="1" dirty="0" smtClean="0"/>
              <a:t>Занятие </a:t>
            </a:r>
            <a:r>
              <a:rPr lang="ru-RU" sz="3200" b="1" dirty="0" smtClean="0"/>
              <a:t>по Логике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ПУТЕШЕСТВИЕ В ЧИСЛЯНДИЮ</a:t>
            </a:r>
          </a:p>
        </p:txBody>
      </p:sp>
      <p:sp>
        <p:nvSpPr>
          <p:cNvPr id="4" name="Овал 3"/>
          <p:cNvSpPr/>
          <p:nvPr/>
        </p:nvSpPr>
        <p:spPr>
          <a:xfrm>
            <a:off x="5572125" y="285750"/>
            <a:ext cx="357188" cy="357188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14313" y="6215063"/>
            <a:ext cx="357187" cy="357187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428875" y="285750"/>
            <a:ext cx="357188" cy="357188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429625" y="6357938"/>
            <a:ext cx="357188" cy="357187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572500" y="428625"/>
            <a:ext cx="357188" cy="357188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071563" y="285750"/>
            <a:ext cx="357187" cy="357188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Дата 1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0717FCC-15AD-414A-BDBC-7AF34E0BA9A1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893D81-22F6-482D-994E-9194BA4A1A0B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Выгнутая вверх стрелка 22"/>
          <p:cNvSpPr/>
          <p:nvPr/>
        </p:nvSpPr>
        <p:spPr>
          <a:xfrm rot="19939066">
            <a:off x="1845876" y="1422049"/>
            <a:ext cx="1630286" cy="438599"/>
          </a:xfrm>
          <a:prstGeom prst="curvedDownArrow">
            <a:avLst>
              <a:gd name="adj1" fmla="val 25989"/>
              <a:gd name="adj2" fmla="val 45108"/>
              <a:gd name="adj3" fmla="val 32001"/>
            </a:avLst>
          </a:prstGeom>
          <a:solidFill>
            <a:srgbClr val="00C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Выгнутая вверх стрелка 23"/>
          <p:cNvSpPr/>
          <p:nvPr/>
        </p:nvSpPr>
        <p:spPr>
          <a:xfrm rot="1258777">
            <a:off x="5389260" y="1311258"/>
            <a:ext cx="1420251" cy="438599"/>
          </a:xfrm>
          <a:prstGeom prst="curvedDownArrow">
            <a:avLst>
              <a:gd name="adj1" fmla="val 25989"/>
              <a:gd name="adj2" fmla="val 45108"/>
              <a:gd name="adj3" fmla="val 32001"/>
            </a:avLst>
          </a:prstGeom>
          <a:solidFill>
            <a:srgbClr val="00C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Выгнутая вверх стрелка 24"/>
          <p:cNvSpPr/>
          <p:nvPr/>
        </p:nvSpPr>
        <p:spPr>
          <a:xfrm rot="8265173">
            <a:off x="5078690" y="4767559"/>
            <a:ext cx="2570829" cy="558364"/>
          </a:xfrm>
          <a:prstGeom prst="curvedDownArrow">
            <a:avLst>
              <a:gd name="adj1" fmla="val 25989"/>
              <a:gd name="adj2" fmla="val 45108"/>
              <a:gd name="adj3" fmla="val 32001"/>
            </a:avLst>
          </a:prstGeom>
          <a:solidFill>
            <a:srgbClr val="00C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Выгнутая вверх стрелка 25"/>
          <p:cNvSpPr/>
          <p:nvPr/>
        </p:nvSpPr>
        <p:spPr>
          <a:xfrm rot="13468940">
            <a:off x="1063071" y="4794580"/>
            <a:ext cx="1630286" cy="438599"/>
          </a:xfrm>
          <a:prstGeom prst="curvedDownArrow">
            <a:avLst>
              <a:gd name="adj1" fmla="val 25989"/>
              <a:gd name="adj2" fmla="val 45108"/>
              <a:gd name="adj3" fmla="val 32001"/>
            </a:avLst>
          </a:prstGeom>
          <a:solidFill>
            <a:srgbClr val="00C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/>
          <a:lstStyle/>
          <a:p>
            <a:r>
              <a:rPr lang="ru-RU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Карта путешествия</a:t>
            </a:r>
            <a:endParaRPr lang="ru-RU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9C5989-86E6-4878-8C26-06F0E385FB80}" type="datetime1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FDD451-30D0-4B89-8A69-628EDB3F61C1}" type="slidenum">
              <a:rPr lang="ru-RU"/>
              <a:pPr>
                <a:defRPr/>
              </a:pPr>
              <a:t>2</a:t>
            </a:fld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3500430" y="1214422"/>
            <a:ext cx="1926297" cy="1818987"/>
            <a:chOff x="3571868" y="1285860"/>
            <a:chExt cx="1926297" cy="1818987"/>
          </a:xfrm>
        </p:grpSpPr>
        <p:pic>
          <p:nvPicPr>
            <p:cNvPr id="10" name="Рисунок 9" descr="palace-of-arts-clipart-14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8482" r="781" b="16518"/>
            <a:stretch>
              <a:fillRect/>
            </a:stretch>
          </p:blipFill>
          <p:spPr>
            <a:xfrm>
              <a:off x="3643306" y="1285860"/>
              <a:ext cx="1825620" cy="1449001"/>
            </a:xfrm>
            <a:prstGeom prst="rect">
              <a:avLst/>
            </a:prstGeom>
          </p:spPr>
        </p:pic>
        <p:sp>
          <p:nvSpPr>
            <p:cNvPr id="14" name="Прямоугольник 13">
              <a:hlinkClick r:id="rId4" action="ppaction://hlinksldjump"/>
            </p:cNvPr>
            <p:cNvSpPr/>
            <p:nvPr/>
          </p:nvSpPr>
          <p:spPr>
            <a:xfrm>
              <a:off x="3571868" y="2643182"/>
              <a:ext cx="192629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err="1" smtClean="0">
                  <a:ln w="11430"/>
                  <a:solidFill>
                    <a:srgbClr val="C0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hlinkClick r:id="rId4" action="ppaction://hlinksldjump"/>
                </a:rPr>
                <a:t>Логикоград</a:t>
              </a:r>
              <a:endParaRPr lang="ru-RU" sz="2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9" name="Рисунок 8" descr="uaNpx8PC.jpe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786" y="1857365"/>
            <a:ext cx="1819274" cy="2071702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2428860" y="4500570"/>
            <a:ext cx="2897192" cy="2143140"/>
            <a:chOff x="2143108" y="4357694"/>
            <a:chExt cx="3201412" cy="2286016"/>
          </a:xfrm>
        </p:grpSpPr>
        <p:pic>
          <p:nvPicPr>
            <p:cNvPr id="13" name="Рисунок 12" descr="646_zoom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906" t="1953" r="3125" b="1953"/>
            <a:stretch>
              <a:fillRect/>
            </a:stretch>
          </p:blipFill>
          <p:spPr>
            <a:xfrm>
              <a:off x="2143108" y="4643446"/>
              <a:ext cx="2902822" cy="2000264"/>
            </a:xfrm>
            <a:prstGeom prst="rect">
              <a:avLst/>
            </a:prstGeom>
          </p:spPr>
        </p:pic>
        <p:sp>
          <p:nvSpPr>
            <p:cNvPr id="18" name="Прямоугольник 17">
              <a:hlinkClick r:id="rId7" action="ppaction://hlinksldjump"/>
            </p:cNvPr>
            <p:cNvSpPr/>
            <p:nvPr/>
          </p:nvSpPr>
          <p:spPr>
            <a:xfrm>
              <a:off x="2928926" y="4357694"/>
              <a:ext cx="2415594" cy="49244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smtClean="0">
                  <a:ln w="11430"/>
                  <a:solidFill>
                    <a:srgbClr val="00009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hlinkClick r:id="rId7" action="ppaction://hlinksldjump"/>
                </a:rPr>
                <a:t>город Сказок</a:t>
              </a:r>
              <a:endParaRPr lang="ru-RU" sz="2400" b="1" cap="none" spc="0" dirty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115781" y="2000240"/>
            <a:ext cx="2028119" cy="1890425"/>
            <a:chOff x="5786446" y="2357430"/>
            <a:chExt cx="2028119" cy="1890425"/>
          </a:xfrm>
        </p:grpSpPr>
        <p:pic>
          <p:nvPicPr>
            <p:cNvPr id="11" name="Рисунок 10" descr="400_F_50784659_GWi0mUZbJHS04KE3BrplgwdFyhruzFO6.jpg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6446" y="2357430"/>
              <a:ext cx="1857830" cy="1500198"/>
            </a:xfrm>
            <a:prstGeom prst="rect">
              <a:avLst/>
            </a:prstGeom>
          </p:spPr>
        </p:pic>
        <p:sp>
          <p:nvSpPr>
            <p:cNvPr id="20" name="Прямоугольник 19">
              <a:hlinkClick r:id="rId9" action="ppaction://hlinksldjump"/>
            </p:cNvPr>
            <p:cNvSpPr/>
            <p:nvPr/>
          </p:nvSpPr>
          <p:spPr>
            <a:xfrm>
              <a:off x="5786446" y="3786190"/>
              <a:ext cx="20281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err="1" smtClean="0">
                  <a:ln w="11430"/>
                  <a:solidFill>
                    <a:srgbClr val="0066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hlinkClick r:id="rId9" action="ppaction://hlinksldjump"/>
                </a:rPr>
                <a:t>Смекалинск</a:t>
              </a:r>
              <a:endParaRPr lang="ru-RU" sz="2400" b="1" cap="none" spc="0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5" name="Прямоугольник 14">
            <a:hlinkClick r:id="" action="ppaction://noaction"/>
          </p:cNvPr>
          <p:cNvSpPr/>
          <p:nvPr/>
        </p:nvSpPr>
        <p:spPr>
          <a:xfrm>
            <a:off x="714348" y="3857628"/>
            <a:ext cx="19288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err="1" smtClean="0">
                <a:ln w="11430"/>
                <a:solidFill>
                  <a:srgbClr val="99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" action="ppaction://hlinkshowjump?jump=nextslide"/>
              </a:rPr>
              <a:t>Угадайск</a:t>
            </a:r>
            <a:endParaRPr lang="ru-RU" sz="2400" b="1" cap="none" spc="0" dirty="0">
              <a:ln w="11430"/>
              <a:solidFill>
                <a:srgbClr val="99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Умножение 21">
            <a:hlinkClick r:id="" action="ppaction://hlinkshowjump?jump=endshow"/>
          </p:cNvPr>
          <p:cNvSpPr/>
          <p:nvPr/>
        </p:nvSpPr>
        <p:spPr>
          <a:xfrm>
            <a:off x="8429652" y="285728"/>
            <a:ext cx="642942" cy="642942"/>
          </a:xfrm>
          <a:prstGeom prst="mathMultiply">
            <a:avLst/>
          </a:prstGeom>
          <a:solidFill>
            <a:srgbClr val="66FF6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88952"/>
            <a:ext cx="8715436" cy="868346"/>
          </a:xfrm>
        </p:spPr>
        <p:txBody>
          <a:bodyPr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Угадайте, какое число спряталось за орешком?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43306" y="6357958"/>
            <a:ext cx="1857388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http://aida.ucoz.ru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79F98-A243-465C-A768-33D8C93F717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57950" y="4500570"/>
            <a:ext cx="2143140" cy="1714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6858016" y="4143380"/>
            <a:ext cx="1571636" cy="2143140"/>
            <a:chOff x="839772" y="2000240"/>
            <a:chExt cx="1955589" cy="2519627"/>
          </a:xfrm>
        </p:grpSpPr>
        <p:pic>
          <p:nvPicPr>
            <p:cNvPr id="7" name="Рисунок 6" descr="uaNpx8PC.jpe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28662" y="2000240"/>
              <a:ext cx="1819274" cy="2045086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839772" y="3977101"/>
              <a:ext cx="1955589" cy="54276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err="1" smtClean="0">
                  <a:ln w="11430"/>
                  <a:solidFill>
                    <a:srgbClr val="9900CC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Угадайск</a:t>
              </a:r>
              <a:endParaRPr lang="ru-RU" sz="2400" b="1" cap="none" spc="0" dirty="0">
                <a:ln w="11430"/>
                <a:solidFill>
                  <a:srgbClr val="99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928794" y="1285860"/>
            <a:ext cx="50834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 – 7 = 3</a:t>
            </a:r>
            <a:endParaRPr lang="ru-RU" sz="7200" b="1" cap="none" spc="6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00298" y="3014489"/>
            <a:ext cx="41857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 + 1= 8</a:t>
            </a:r>
            <a:endParaRPr lang="ru-RU" sz="7200" b="1" cap="none" spc="6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Рисунок 11" descr="518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285860"/>
            <a:ext cx="1428750" cy="1428750"/>
          </a:xfrm>
          <a:prstGeom prst="rect">
            <a:avLst/>
          </a:prstGeom>
        </p:spPr>
      </p:pic>
      <p:pic>
        <p:nvPicPr>
          <p:cNvPr id="13" name="Рисунок 12" descr="518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8" y="2786058"/>
            <a:ext cx="1428750" cy="1428750"/>
          </a:xfrm>
          <a:prstGeom prst="rect">
            <a:avLst/>
          </a:prstGeom>
        </p:spPr>
      </p:pic>
      <p:pic>
        <p:nvPicPr>
          <p:cNvPr id="14" name="Рисунок 13" descr="m6405b9fc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2928934"/>
            <a:ext cx="1511034" cy="140153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293040" y="4714884"/>
            <a:ext cx="44935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 – 4 = 4</a:t>
            </a:r>
            <a:endParaRPr lang="ru-RU" sz="7200" b="1" cap="none" spc="6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7" name="Рисунок 16" descr="m6405b9fc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5918" y="4572008"/>
            <a:ext cx="1511034" cy="1401538"/>
          </a:xfrm>
          <a:prstGeom prst="rect">
            <a:avLst/>
          </a:prstGeom>
        </p:spPr>
      </p:pic>
      <p:pic>
        <p:nvPicPr>
          <p:cNvPr id="18" name="Рисунок 17" descr="1020527.jpeg"/>
          <p:cNvPicPr>
            <a:picLocks noChangeAspect="1"/>
          </p:cNvPicPr>
          <p:nvPr/>
        </p:nvPicPr>
        <p:blipFill>
          <a:blip r:embed="rId5">
            <a:clrChange>
              <a:clrFrom>
                <a:srgbClr val="C8C8C8"/>
              </a:clrFrom>
              <a:clrTo>
                <a:srgbClr val="C8C8C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9058" y="4857760"/>
            <a:ext cx="1143008" cy="1143008"/>
          </a:xfrm>
          <a:prstGeom prst="rect">
            <a:avLst/>
          </a:prstGeom>
        </p:spPr>
      </p:pic>
      <p:pic>
        <p:nvPicPr>
          <p:cNvPr id="19" name="Рисунок 18" descr="1020527.jpeg"/>
          <p:cNvPicPr>
            <a:picLocks noChangeAspect="1"/>
          </p:cNvPicPr>
          <p:nvPr/>
        </p:nvPicPr>
        <p:blipFill>
          <a:blip r:embed="rId5">
            <a:clrChange>
              <a:clrFrom>
                <a:srgbClr val="C8C8C8"/>
              </a:clrFrom>
              <a:clrTo>
                <a:srgbClr val="C8C8C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6446" y="4786322"/>
            <a:ext cx="1143008" cy="1143008"/>
          </a:xfrm>
          <a:prstGeom prst="rect">
            <a:avLst/>
          </a:prstGeom>
        </p:spPr>
      </p:pic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429652" y="6215082"/>
            <a:ext cx="500066" cy="500066"/>
          </a:xfrm>
          <a:prstGeom prst="actionButtonForwardNext">
            <a:avLst/>
          </a:prstGeom>
          <a:solidFill>
            <a:srgbClr val="FFFF00"/>
          </a:solidFill>
          <a:ln>
            <a:solidFill>
              <a:schemeClr val="tx1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88952"/>
            <a:ext cx="8715436" cy="868346"/>
          </a:xfrm>
        </p:spPr>
        <p:txBody>
          <a:bodyPr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Решите ребусы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43306" y="6357958"/>
            <a:ext cx="1857388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http://aida.ucoz.ru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79F98-A243-465C-A768-33D8C93F717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57950" y="4500570"/>
            <a:ext cx="2143140" cy="1714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5"/>
          <p:cNvGrpSpPr/>
          <p:nvPr/>
        </p:nvGrpSpPr>
        <p:grpSpPr>
          <a:xfrm>
            <a:off x="6858016" y="4143380"/>
            <a:ext cx="1571636" cy="2143140"/>
            <a:chOff x="839772" y="2000240"/>
            <a:chExt cx="1955589" cy="2519627"/>
          </a:xfrm>
        </p:grpSpPr>
        <p:pic>
          <p:nvPicPr>
            <p:cNvPr id="7" name="Рисунок 6" descr="uaNpx8PC.jpe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28662" y="2000240"/>
              <a:ext cx="1819274" cy="2045086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839772" y="3977101"/>
              <a:ext cx="1955589" cy="54276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err="1" smtClean="0">
                  <a:ln w="11430"/>
                  <a:solidFill>
                    <a:srgbClr val="9900CC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Угадайск</a:t>
              </a:r>
              <a:endParaRPr lang="ru-RU" sz="2400" b="1" cap="none" spc="0" dirty="0">
                <a:ln w="11430"/>
                <a:solidFill>
                  <a:srgbClr val="99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642910" y="1285860"/>
            <a:ext cx="328808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ви3на</a:t>
            </a:r>
            <a:endParaRPr lang="ru-RU" sz="7200" b="1" cap="none" spc="6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5786" y="2643182"/>
            <a:ext cx="195438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solidFill>
                  <a:srgbClr val="99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40а</a:t>
            </a:r>
            <a:endParaRPr lang="ru-RU" sz="7200" b="1" cap="none" spc="600" dirty="0">
              <a:ln w="1905"/>
              <a:solidFill>
                <a:srgbClr val="99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2910" y="4071942"/>
            <a:ext cx="271420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по2л</a:t>
            </a:r>
            <a:endParaRPr lang="ru-RU" sz="7200" b="1" cap="none" spc="600" dirty="0">
              <a:ln w="1905"/>
              <a:solidFill>
                <a:srgbClr val="00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57818" y="1357298"/>
            <a:ext cx="238398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5’но</a:t>
            </a:r>
            <a:endParaRPr lang="ru-RU" sz="7200" b="1" cap="none" spc="600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28992" y="2643182"/>
            <a:ext cx="139012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7я</a:t>
            </a:r>
            <a:endParaRPr lang="ru-RU" sz="7200" b="1" cap="none" spc="600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429256" y="2643182"/>
            <a:ext cx="205697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solidFill>
                  <a:srgbClr val="3333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Р1а</a:t>
            </a:r>
            <a:endParaRPr lang="ru-RU" sz="7200" b="1" cap="none" spc="600" dirty="0">
              <a:ln w="1905"/>
              <a:solidFill>
                <a:srgbClr val="3333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071934" y="4071942"/>
            <a:ext cx="209544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6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с3ж</a:t>
            </a:r>
            <a:endParaRPr lang="ru-RU" sz="7200" b="1" cap="none" spc="60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429652" y="6215082"/>
            <a:ext cx="428628" cy="500066"/>
          </a:xfrm>
          <a:prstGeom prst="actionButtonHome">
            <a:avLst/>
          </a:prstGeom>
          <a:solidFill>
            <a:srgbClr val="00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60390"/>
            <a:ext cx="8229600" cy="725470"/>
          </a:xfrm>
        </p:spPr>
        <p:txBody>
          <a:bodyPr/>
          <a:lstStyle/>
          <a:p>
            <a:r>
              <a:rPr lang="ru-RU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Выполняем - объясняем</a:t>
            </a:r>
            <a:endParaRPr lang="ru-RU" sz="32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79F98-A243-465C-A768-33D8C93F7175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57950" y="4500570"/>
            <a:ext cx="2143140" cy="1714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6500826" y="4429132"/>
            <a:ext cx="1926297" cy="1818987"/>
            <a:chOff x="3571868" y="1285860"/>
            <a:chExt cx="1926297" cy="1818987"/>
          </a:xfrm>
        </p:grpSpPr>
        <p:pic>
          <p:nvPicPr>
            <p:cNvPr id="11" name="Рисунок 10" descr="palace-of-arts-clipart-14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8482" r="781" b="16518"/>
            <a:stretch>
              <a:fillRect/>
            </a:stretch>
          </p:blipFill>
          <p:spPr>
            <a:xfrm>
              <a:off x="3643306" y="1285860"/>
              <a:ext cx="1825620" cy="1449001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3571868" y="2643182"/>
              <a:ext cx="192629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err="1" smtClean="0">
                  <a:ln w="11430"/>
                  <a:solidFill>
                    <a:srgbClr val="C0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Логикоград</a:t>
              </a:r>
              <a:endParaRPr lang="ru-RU" sz="2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500034" y="1285860"/>
            <a:ext cx="5485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1)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1357298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Рассмотрите рисунок:</a:t>
            </a:r>
            <a:endParaRPr lang="ru-RU" sz="2400" b="1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214942" y="1214423"/>
            <a:ext cx="3214710" cy="714379"/>
            <a:chOff x="5143503" y="1214423"/>
            <a:chExt cx="3357587" cy="1000132"/>
          </a:xfrm>
        </p:grpSpPr>
        <p:pic>
          <p:nvPicPr>
            <p:cNvPr id="15" name="Рисунок 14" descr="56150668806897c824c407ed2d753c94cb23210d7f1_b.jpg"/>
            <p:cNvPicPr>
              <a:picLocks noChangeAspect="1"/>
            </p:cNvPicPr>
            <p:nvPr/>
          </p:nvPicPr>
          <p:blipFill>
            <a:blip r:embed="rId3"/>
            <a:srcRect l="5000" t="20000" r="80000" b="13333"/>
            <a:stretch>
              <a:fillRect/>
            </a:stretch>
          </p:blipFill>
          <p:spPr>
            <a:xfrm rot="16200000">
              <a:off x="6393669" y="607200"/>
              <a:ext cx="357190" cy="2857520"/>
            </a:xfrm>
            <a:prstGeom prst="rect">
              <a:avLst/>
            </a:prstGeom>
          </p:spPr>
        </p:pic>
        <p:pic>
          <p:nvPicPr>
            <p:cNvPr id="16" name="Рисунок 15" descr="56150668806897c824c407ed2d753c94cb23210d7f1_b.jpg"/>
            <p:cNvPicPr>
              <a:picLocks noChangeAspect="1"/>
            </p:cNvPicPr>
            <p:nvPr/>
          </p:nvPicPr>
          <p:blipFill>
            <a:blip r:embed="rId3"/>
            <a:srcRect l="35222" t="39778" r="49778" b="15222"/>
            <a:stretch>
              <a:fillRect/>
            </a:stretch>
          </p:blipFill>
          <p:spPr>
            <a:xfrm rot="16200000">
              <a:off x="5929324" y="714355"/>
              <a:ext cx="357188" cy="1928826"/>
            </a:xfrm>
            <a:prstGeom prst="rect">
              <a:avLst/>
            </a:prstGeom>
          </p:spPr>
        </p:pic>
        <p:pic>
          <p:nvPicPr>
            <p:cNvPr id="17" name="Рисунок 16" descr="56150668806897c824c407ed2d753c94cb23210d7f1_b.jpg"/>
            <p:cNvPicPr>
              <a:picLocks noChangeAspect="1"/>
            </p:cNvPicPr>
            <p:nvPr/>
          </p:nvPicPr>
          <p:blipFill>
            <a:blip r:embed="rId3"/>
            <a:srcRect l="65445" t="7889" r="21222" b="13777"/>
            <a:stretch>
              <a:fillRect/>
            </a:stretch>
          </p:blipFill>
          <p:spPr>
            <a:xfrm rot="16200000">
              <a:off x="6679421" y="-321495"/>
              <a:ext cx="285752" cy="3357587"/>
            </a:xfrm>
            <a:prstGeom prst="rect">
              <a:avLst/>
            </a:prstGeom>
          </p:spPr>
        </p:pic>
      </p:grpSp>
      <p:sp>
        <p:nvSpPr>
          <p:cNvPr id="20" name="Прямоугольник 19"/>
          <p:cNvSpPr/>
          <p:nvPr/>
        </p:nvSpPr>
        <p:spPr>
          <a:xfrm>
            <a:off x="428596" y="1915531"/>
            <a:ext cx="5485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2)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7224" y="1986969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Раскрась карандаши так, чтобы получились верные записи. </a:t>
            </a:r>
            <a:endParaRPr lang="ru-RU" sz="2400" b="1" dirty="0"/>
          </a:p>
        </p:txBody>
      </p:sp>
      <p:pic>
        <p:nvPicPr>
          <p:cNvPr id="23" name="Рисунок 22" descr="неокр карандаш.png"/>
          <p:cNvPicPr>
            <a:picLocks noChangeAspect="1"/>
          </p:cNvPicPr>
          <p:nvPr/>
        </p:nvPicPr>
        <p:blipFill>
          <a:blip r:embed="rId4"/>
          <a:srcRect l="6154" r="13373"/>
          <a:stretch>
            <a:fillRect/>
          </a:stretch>
        </p:blipFill>
        <p:spPr>
          <a:xfrm>
            <a:off x="857224" y="2857496"/>
            <a:ext cx="3071834" cy="3333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214810" y="2786058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- самый длинный.</a:t>
            </a:r>
            <a:endParaRPr lang="ru-RU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2500298" y="3286124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- самый короткий.</a:t>
            </a:r>
            <a:endParaRPr lang="ru-RU" sz="2000" dirty="0"/>
          </a:p>
        </p:txBody>
      </p:sp>
      <p:pic>
        <p:nvPicPr>
          <p:cNvPr id="27" name="Рисунок 26" descr="синий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24" y="2857496"/>
            <a:ext cx="3086100" cy="352425"/>
          </a:xfrm>
          <a:prstGeom prst="rect">
            <a:avLst/>
          </a:prstGeom>
        </p:spPr>
      </p:pic>
      <p:pic>
        <p:nvPicPr>
          <p:cNvPr id="29" name="Рисунок 28" descr="56150668806897c824c407ed2d753c94cb23210d7f1_b.jpg"/>
          <p:cNvPicPr>
            <a:picLocks noChangeAspect="1"/>
          </p:cNvPicPr>
          <p:nvPr/>
        </p:nvPicPr>
        <p:blipFill>
          <a:blip r:embed="rId3"/>
          <a:srcRect l="5000" t="20000" r="80000" b="13333"/>
          <a:stretch>
            <a:fillRect/>
          </a:stretch>
        </p:blipFill>
        <p:spPr>
          <a:xfrm rot="16200000">
            <a:off x="1785920" y="2928931"/>
            <a:ext cx="357190" cy="221457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214678" y="3786190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длиннее, чем </a:t>
            </a:r>
            <a:endParaRPr lang="ru-RU" sz="2000" dirty="0"/>
          </a:p>
        </p:txBody>
      </p:sp>
      <p:pic>
        <p:nvPicPr>
          <p:cNvPr id="31" name="Рисунок 30" descr="неокр карандаш.png"/>
          <p:cNvPicPr>
            <a:picLocks noChangeAspect="1"/>
          </p:cNvPicPr>
          <p:nvPr/>
        </p:nvPicPr>
        <p:blipFill>
          <a:blip r:embed="rId4"/>
          <a:srcRect l="6154" r="13373"/>
          <a:stretch>
            <a:fillRect/>
          </a:stretch>
        </p:blipFill>
        <p:spPr>
          <a:xfrm>
            <a:off x="5624530" y="3862393"/>
            <a:ext cx="1428760" cy="333375"/>
          </a:xfrm>
          <a:prstGeom prst="rect">
            <a:avLst/>
          </a:prstGeom>
        </p:spPr>
      </p:pic>
      <p:pic>
        <p:nvPicPr>
          <p:cNvPr id="32" name="Рисунок 31" descr="жёлтый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4530" y="3857628"/>
            <a:ext cx="1447800" cy="352425"/>
          </a:xfrm>
          <a:prstGeom prst="rect">
            <a:avLst/>
          </a:prstGeom>
        </p:spPr>
      </p:pic>
      <p:pic>
        <p:nvPicPr>
          <p:cNvPr id="33" name="Рисунок 32" descr="неокр карандаш.png"/>
          <p:cNvPicPr>
            <a:picLocks noChangeAspect="1"/>
          </p:cNvPicPr>
          <p:nvPr/>
        </p:nvPicPr>
        <p:blipFill>
          <a:blip r:embed="rId4"/>
          <a:srcRect l="6154" r="13373"/>
          <a:stretch>
            <a:fillRect/>
          </a:stretch>
        </p:blipFill>
        <p:spPr>
          <a:xfrm>
            <a:off x="842958" y="4429132"/>
            <a:ext cx="3071834" cy="333375"/>
          </a:xfrm>
          <a:prstGeom prst="rect">
            <a:avLst/>
          </a:prstGeom>
        </p:spPr>
      </p:pic>
      <p:pic>
        <p:nvPicPr>
          <p:cNvPr id="34" name="Рисунок 33" descr="синий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958" y="4429132"/>
            <a:ext cx="3086100" cy="35242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071934" y="4357694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длиннее, чем </a:t>
            </a:r>
            <a:endParaRPr lang="ru-RU" sz="2000" dirty="0"/>
          </a:p>
        </p:txBody>
      </p:sp>
      <p:pic>
        <p:nvPicPr>
          <p:cNvPr id="36" name="Рисунок 35" descr="56150668806897c824c407ed2d753c94cb23210d7f1_b.jpg"/>
          <p:cNvPicPr>
            <a:picLocks noChangeAspect="1"/>
          </p:cNvPicPr>
          <p:nvPr/>
        </p:nvPicPr>
        <p:blipFill>
          <a:blip r:embed="rId3"/>
          <a:srcRect l="5000" t="20000" r="80000" b="13333"/>
          <a:stretch>
            <a:fillRect/>
          </a:stretch>
        </p:blipFill>
        <p:spPr>
          <a:xfrm rot="16200000">
            <a:off x="1785919" y="4071941"/>
            <a:ext cx="357190" cy="2214579"/>
          </a:xfrm>
          <a:prstGeom prst="rect">
            <a:avLst/>
          </a:prstGeom>
        </p:spPr>
      </p:pic>
      <p:sp>
        <p:nvSpPr>
          <p:cNvPr id="37" name="Блок-схема: узел 36"/>
          <p:cNvSpPr/>
          <p:nvPr/>
        </p:nvSpPr>
        <p:spPr>
          <a:xfrm>
            <a:off x="500034" y="2928934"/>
            <a:ext cx="142876" cy="142876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Блок-схема: узел 37"/>
          <p:cNvSpPr/>
          <p:nvPr/>
        </p:nvSpPr>
        <p:spPr>
          <a:xfrm>
            <a:off x="500034" y="3429000"/>
            <a:ext cx="142876" cy="142876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узел 38"/>
          <p:cNvSpPr/>
          <p:nvPr/>
        </p:nvSpPr>
        <p:spPr>
          <a:xfrm>
            <a:off x="500034" y="3929066"/>
            <a:ext cx="142876" cy="142876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Блок-схема: узел 39"/>
          <p:cNvSpPr/>
          <p:nvPr/>
        </p:nvSpPr>
        <p:spPr>
          <a:xfrm>
            <a:off x="500034" y="4500570"/>
            <a:ext cx="142876" cy="142876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узел 40"/>
          <p:cNvSpPr/>
          <p:nvPr/>
        </p:nvSpPr>
        <p:spPr>
          <a:xfrm>
            <a:off x="500034" y="5643578"/>
            <a:ext cx="142876" cy="142876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 descr="неокр карандаш.png"/>
          <p:cNvPicPr>
            <a:picLocks noChangeAspect="1"/>
          </p:cNvPicPr>
          <p:nvPr/>
        </p:nvPicPr>
        <p:blipFill>
          <a:blip r:embed="rId4"/>
          <a:srcRect l="6010" t="15385" r="14663" b="7692"/>
          <a:stretch>
            <a:fillRect/>
          </a:stretch>
        </p:blipFill>
        <p:spPr>
          <a:xfrm>
            <a:off x="857224" y="5572140"/>
            <a:ext cx="2214578" cy="28575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214678" y="5500702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длиннее, чем </a:t>
            </a:r>
            <a:endParaRPr lang="ru-RU" sz="2000" dirty="0"/>
          </a:p>
        </p:txBody>
      </p:sp>
      <p:pic>
        <p:nvPicPr>
          <p:cNvPr id="44" name="Рисунок 43" descr="неокр карандаш.png"/>
          <p:cNvPicPr>
            <a:picLocks noChangeAspect="1"/>
          </p:cNvPicPr>
          <p:nvPr/>
        </p:nvPicPr>
        <p:blipFill>
          <a:blip r:embed="rId4"/>
          <a:srcRect l="6154" r="13373"/>
          <a:stretch>
            <a:fillRect/>
          </a:stretch>
        </p:blipFill>
        <p:spPr>
          <a:xfrm>
            <a:off x="5072066" y="5576905"/>
            <a:ext cx="1428760" cy="333375"/>
          </a:xfrm>
          <a:prstGeom prst="rect">
            <a:avLst/>
          </a:prstGeom>
        </p:spPr>
      </p:pic>
      <p:pic>
        <p:nvPicPr>
          <p:cNvPr id="45" name="Рисунок 44" descr="жёлтый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2066" y="5572140"/>
            <a:ext cx="1447800" cy="35242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857224" y="5929330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но короче, чем </a:t>
            </a:r>
            <a:endParaRPr lang="ru-RU" sz="2000" dirty="0"/>
          </a:p>
        </p:txBody>
      </p:sp>
      <p:pic>
        <p:nvPicPr>
          <p:cNvPr id="47" name="Рисунок 46" descr="неокр карандаш.png"/>
          <p:cNvPicPr>
            <a:picLocks noChangeAspect="1"/>
          </p:cNvPicPr>
          <p:nvPr/>
        </p:nvPicPr>
        <p:blipFill>
          <a:blip r:embed="rId4"/>
          <a:srcRect l="6154" r="13373"/>
          <a:stretch>
            <a:fillRect/>
          </a:stretch>
        </p:blipFill>
        <p:spPr>
          <a:xfrm>
            <a:off x="3214678" y="5929330"/>
            <a:ext cx="3071834" cy="333375"/>
          </a:xfrm>
          <a:prstGeom prst="rect">
            <a:avLst/>
          </a:prstGeom>
        </p:spPr>
      </p:pic>
      <p:pic>
        <p:nvPicPr>
          <p:cNvPr id="48" name="Рисунок 47" descr="синий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78" y="5929330"/>
            <a:ext cx="3086100" cy="352425"/>
          </a:xfrm>
          <a:prstGeom prst="rect">
            <a:avLst/>
          </a:prstGeom>
        </p:spPr>
      </p:pic>
      <p:pic>
        <p:nvPicPr>
          <p:cNvPr id="50" name="Рисунок 49" descr="56150668806897c824c407ed2d753c94cb23210d7f1_b.jpg"/>
          <p:cNvPicPr>
            <a:picLocks noChangeAspect="1"/>
          </p:cNvPicPr>
          <p:nvPr/>
        </p:nvPicPr>
        <p:blipFill>
          <a:blip r:embed="rId3"/>
          <a:srcRect l="5000" t="20000" r="80000" b="13333"/>
          <a:stretch>
            <a:fillRect/>
          </a:stretch>
        </p:blipFill>
        <p:spPr>
          <a:xfrm rot="16200000">
            <a:off x="1785919" y="4572008"/>
            <a:ext cx="357190" cy="2214579"/>
          </a:xfrm>
          <a:prstGeom prst="rect">
            <a:avLst/>
          </a:prstGeom>
        </p:spPr>
      </p:pic>
      <p:pic>
        <p:nvPicPr>
          <p:cNvPr id="51" name="Рисунок 50" descr="неокр карандаш.png"/>
          <p:cNvPicPr>
            <a:picLocks noChangeAspect="1"/>
          </p:cNvPicPr>
          <p:nvPr/>
        </p:nvPicPr>
        <p:blipFill>
          <a:blip r:embed="rId4"/>
          <a:srcRect l="6154" r="13373"/>
          <a:stretch>
            <a:fillRect/>
          </a:stretch>
        </p:blipFill>
        <p:spPr>
          <a:xfrm>
            <a:off x="857224" y="3362327"/>
            <a:ext cx="1428760" cy="333375"/>
          </a:xfrm>
          <a:prstGeom prst="rect">
            <a:avLst/>
          </a:prstGeom>
        </p:spPr>
      </p:pic>
      <p:pic>
        <p:nvPicPr>
          <p:cNvPr id="52" name="Рисунок 51" descr="жёлтый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24" y="3357562"/>
            <a:ext cx="1447800" cy="352425"/>
          </a:xfrm>
          <a:prstGeom prst="rect">
            <a:avLst/>
          </a:prstGeom>
        </p:spPr>
      </p:pic>
      <p:sp>
        <p:nvSpPr>
          <p:cNvPr id="53" name="Управляющая кнопка: далее 52">
            <a:hlinkClick r:id="" action="ppaction://hlinkshowjump?jump=nextslide" highlightClick="1"/>
          </p:cNvPr>
          <p:cNvSpPr/>
          <p:nvPr/>
        </p:nvSpPr>
        <p:spPr>
          <a:xfrm>
            <a:off x="8429652" y="6215082"/>
            <a:ext cx="500066" cy="500066"/>
          </a:xfrm>
          <a:prstGeom prst="actionButtonForwardNext">
            <a:avLst/>
          </a:prstGeom>
          <a:solidFill>
            <a:srgbClr val="FFFF00"/>
          </a:solidFill>
          <a:ln>
            <a:solidFill>
              <a:schemeClr val="tx1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8952"/>
            <a:ext cx="8229600" cy="868346"/>
          </a:xfrm>
        </p:spPr>
        <p:txBody>
          <a:bodyPr/>
          <a:lstStyle/>
          <a:p>
            <a:pPr lvl="0">
              <a:defRPr/>
            </a:pPr>
            <a:r>
              <a:rPr lang="ru-RU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Выполняем - объясняем</a:t>
            </a:r>
            <a:endParaRPr lang="ru-RU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551691-D6F2-4A80-BF21-3828F3EDC344}" type="datetime1">
              <a:rPr lang="ru-RU" smtClean="0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79F98-A243-465C-A768-33D8C93F717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57200" y="560390"/>
            <a:ext cx="8229600" cy="72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30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86512" y="4357694"/>
            <a:ext cx="2143140" cy="18573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6572264" y="4429133"/>
            <a:ext cx="1928826" cy="1785950"/>
            <a:chOff x="3571868" y="1285860"/>
            <a:chExt cx="1926297" cy="1818987"/>
          </a:xfrm>
        </p:grpSpPr>
        <p:pic>
          <p:nvPicPr>
            <p:cNvPr id="8" name="Рисунок 7" descr="palace-of-arts-clipart-14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8482" r="781" b="16518"/>
            <a:stretch>
              <a:fillRect/>
            </a:stretch>
          </p:blipFill>
          <p:spPr>
            <a:xfrm>
              <a:off x="3643306" y="1285860"/>
              <a:ext cx="1825620" cy="1449001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3571868" y="2643182"/>
              <a:ext cx="192629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err="1" smtClean="0">
                  <a:ln w="11430"/>
                  <a:solidFill>
                    <a:srgbClr val="C0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Логикоград</a:t>
              </a:r>
              <a:endParaRPr lang="ru-RU" sz="2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42910" y="1285860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Раскрась шарики, если красный шарик больше, чем жёлтый, но меньше, чем синий.</a:t>
            </a:r>
            <a:endParaRPr lang="ru-RU" sz="2400" b="1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1000100" y="2214554"/>
            <a:ext cx="6072230" cy="3105531"/>
            <a:chOff x="1000100" y="2214554"/>
            <a:chExt cx="6072230" cy="3105531"/>
          </a:xfrm>
        </p:grpSpPr>
        <p:pic>
          <p:nvPicPr>
            <p:cNvPr id="13" name="Рисунок 12" descr="d2ca13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750" t="12562" r="15000" b="7570"/>
            <a:stretch>
              <a:fillRect/>
            </a:stretch>
          </p:blipFill>
          <p:spPr>
            <a:xfrm>
              <a:off x="1000100" y="2214554"/>
              <a:ext cx="2571768" cy="3105531"/>
            </a:xfrm>
            <a:prstGeom prst="rect">
              <a:avLst/>
            </a:prstGeom>
          </p:spPr>
        </p:pic>
        <p:pic>
          <p:nvPicPr>
            <p:cNvPr id="14" name="Рисунок 13" descr="d2ca13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750" t="12562" r="15000" b="7570"/>
            <a:stretch>
              <a:fillRect/>
            </a:stretch>
          </p:blipFill>
          <p:spPr>
            <a:xfrm>
              <a:off x="3286116" y="3071810"/>
              <a:ext cx="1643074" cy="1984089"/>
            </a:xfrm>
            <a:prstGeom prst="rect">
              <a:avLst/>
            </a:prstGeom>
          </p:spPr>
        </p:pic>
        <p:pic>
          <p:nvPicPr>
            <p:cNvPr id="15" name="Рисунок 14" descr="d2ca13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750" t="12562" r="15000" b="7570"/>
            <a:stretch>
              <a:fillRect/>
            </a:stretch>
          </p:blipFill>
          <p:spPr>
            <a:xfrm rot="1154578">
              <a:off x="4929190" y="2500306"/>
              <a:ext cx="2143140" cy="2587943"/>
            </a:xfrm>
            <a:prstGeom prst="rect">
              <a:avLst/>
            </a:prstGeom>
          </p:spPr>
        </p:pic>
      </p:grpSp>
      <p:sp>
        <p:nvSpPr>
          <p:cNvPr id="17" name="Прямоугольник 16"/>
          <p:cNvSpPr/>
          <p:nvPr/>
        </p:nvSpPr>
        <p:spPr>
          <a:xfrm>
            <a:off x="500034" y="5786454"/>
            <a:ext cx="175317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Проверка: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8" name="Рисунок 17" descr="шарики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570" y="2214554"/>
            <a:ext cx="6457950" cy="3181350"/>
          </a:xfrm>
          <a:prstGeom prst="rect">
            <a:avLst/>
          </a:prstGeom>
        </p:spPr>
      </p:pic>
      <p:sp>
        <p:nvSpPr>
          <p:cNvPr id="19" name="Управляющая кнопка: домой 18">
            <a:hlinkClick r:id="rId5" action="ppaction://hlinksldjump" highlightClick="1"/>
          </p:cNvPr>
          <p:cNvSpPr/>
          <p:nvPr/>
        </p:nvSpPr>
        <p:spPr>
          <a:xfrm>
            <a:off x="8429652" y="6215082"/>
            <a:ext cx="428628" cy="500066"/>
          </a:xfrm>
          <a:prstGeom prst="actionButtonHome">
            <a:avLst/>
          </a:prstGeom>
          <a:solidFill>
            <a:srgbClr val="00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Задача смекалка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551691-D6F2-4A80-BF21-3828F3EDC344}" type="datetime1">
              <a:rPr lang="ru-RU" smtClean="0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79F98-A243-465C-A768-33D8C93F717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57950" y="4500570"/>
            <a:ext cx="2143140" cy="1714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6643702" y="4357694"/>
            <a:ext cx="2028119" cy="1890425"/>
            <a:chOff x="5786446" y="2357430"/>
            <a:chExt cx="2028119" cy="1890425"/>
          </a:xfrm>
        </p:grpSpPr>
        <p:pic>
          <p:nvPicPr>
            <p:cNvPr id="13" name="Рисунок 12" descr="400_F_50784659_GWi0mUZbJHS04KE3BrplgwdFyhruzFO6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6446" y="2357430"/>
              <a:ext cx="1857830" cy="1500198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5786446" y="3786190"/>
              <a:ext cx="20281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err="1" smtClean="0">
                  <a:ln w="11430"/>
                  <a:solidFill>
                    <a:srgbClr val="0066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Смекалинск</a:t>
              </a:r>
              <a:endParaRPr lang="ru-RU" sz="2400" b="1" cap="none" spc="0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28662" y="1785926"/>
            <a:ext cx="67866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 рекой летели птицы:</a:t>
            </a:r>
          </a:p>
          <a:p>
            <a:r>
              <a:rPr lang="ru-RU" sz="2400" b="1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Голубь, щука, две синицы,</a:t>
            </a:r>
          </a:p>
          <a:p>
            <a:r>
              <a:rPr lang="ru-RU" sz="2400" b="1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 стрижа и пять угрей.</a:t>
            </a:r>
          </a:p>
          <a:p>
            <a:r>
              <a:rPr lang="ru-RU" sz="2400" b="1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птиц? Ответь скорей?</a:t>
            </a:r>
            <a:endParaRPr lang="ru-RU" sz="2400" b="1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3714752"/>
            <a:ext cx="20229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Подсказка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000100" y="2571744"/>
            <a:ext cx="1285884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714744" y="2571744"/>
            <a:ext cx="2143140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071538" y="2928934"/>
            <a:ext cx="2000264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191952" y="3714752"/>
            <a:ext cx="175310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Решение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63654" y="3714752"/>
            <a:ext cx="12283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Ответ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4429132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1 + 2 + 2 =</a:t>
            </a:r>
            <a:endParaRPr lang="ru-RU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786050" y="4429132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5 (птиц)</a:t>
            </a:r>
            <a:endParaRPr lang="ru-RU" sz="3200" b="1" dirty="0"/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8429652" y="6215082"/>
            <a:ext cx="500066" cy="500066"/>
          </a:xfrm>
          <a:prstGeom prst="actionButtonForwardNext">
            <a:avLst/>
          </a:prstGeom>
          <a:solidFill>
            <a:srgbClr val="FFFF00"/>
          </a:solidFill>
          <a:ln>
            <a:solidFill>
              <a:schemeClr val="tx1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смекалка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551691-D6F2-4A80-BF21-3828F3EDC344}" type="datetime1">
              <a:rPr lang="ru-RU" smtClean="0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79F98-A243-465C-A768-33D8C93F717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57950" y="4500570"/>
            <a:ext cx="2143140" cy="1714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9"/>
          <p:cNvGrpSpPr/>
          <p:nvPr/>
        </p:nvGrpSpPr>
        <p:grpSpPr>
          <a:xfrm>
            <a:off x="6643702" y="4500570"/>
            <a:ext cx="2028119" cy="1890425"/>
            <a:chOff x="5786446" y="2357430"/>
            <a:chExt cx="2028119" cy="1890425"/>
          </a:xfrm>
        </p:grpSpPr>
        <p:pic>
          <p:nvPicPr>
            <p:cNvPr id="13" name="Рисунок 12" descr="400_F_50784659_GWi0mUZbJHS04KE3BrplgwdFyhruzFO6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6446" y="2357430"/>
              <a:ext cx="1857830" cy="1500198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5786446" y="3786190"/>
              <a:ext cx="20281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err="1" smtClean="0">
                  <a:ln w="11430"/>
                  <a:solidFill>
                    <a:srgbClr val="0066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Смекалинск</a:t>
              </a:r>
              <a:endParaRPr lang="ru-RU" sz="2400" b="1" cap="none" spc="0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857224" y="1428736"/>
            <a:ext cx="67866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Чтоб одеть тепло сыночков,</a:t>
            </a:r>
            <a:br>
              <a:rPr lang="ru-RU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хватает двух носочков.</a:t>
            </a:r>
            <a:br>
              <a:rPr lang="ru-RU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же в семье сынков,</a:t>
            </a:r>
            <a:br>
              <a:rPr lang="ru-RU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 доме шесть носков?</a:t>
            </a:r>
            <a:endParaRPr lang="ru-RU" sz="2400" b="1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3714752"/>
            <a:ext cx="20229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Подсказка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191952" y="3714752"/>
            <a:ext cx="175310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Решение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63654" y="3714752"/>
            <a:ext cx="12283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Ответ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4429132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6 + 2 = 8 носков </a:t>
            </a:r>
            <a:endParaRPr lang="ru-RU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42910" y="5072074"/>
            <a:ext cx="478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4 сына</a:t>
            </a:r>
            <a:endParaRPr lang="ru-RU" sz="3200" b="1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071802" y="2214554"/>
            <a:ext cx="2714644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357554" y="2928934"/>
            <a:ext cx="2643206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Управляющая кнопка: домой 17">
            <a:hlinkClick r:id="rId3" action="ppaction://hlinksldjump" highlightClick="1"/>
          </p:cNvPr>
          <p:cNvSpPr/>
          <p:nvPr/>
        </p:nvSpPr>
        <p:spPr>
          <a:xfrm>
            <a:off x="8572528" y="6286520"/>
            <a:ext cx="428628" cy="500066"/>
          </a:xfrm>
          <a:prstGeom prst="actionButtonHome">
            <a:avLst/>
          </a:prstGeom>
          <a:solidFill>
            <a:srgbClr val="00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114300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Отгадайте сказочного героя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551691-D6F2-4A80-BF21-3828F3EDC344}" type="datetime1">
              <a:rPr lang="ru-RU" smtClean="0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79F98-A243-465C-A768-33D8C93F717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57950" y="4500570"/>
            <a:ext cx="2143140" cy="1714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6286512" y="4857761"/>
            <a:ext cx="2364126" cy="1769541"/>
            <a:chOff x="2049410" y="4357694"/>
            <a:chExt cx="3100765" cy="2265012"/>
          </a:xfrm>
        </p:grpSpPr>
        <p:pic>
          <p:nvPicPr>
            <p:cNvPr id="11" name="Рисунок 10" descr="646_zoom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906" t="1953" r="3125" b="1953"/>
            <a:stretch>
              <a:fillRect/>
            </a:stretch>
          </p:blipFill>
          <p:spPr>
            <a:xfrm>
              <a:off x="2330502" y="4814897"/>
              <a:ext cx="2623527" cy="1807809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2049410" y="4357694"/>
              <a:ext cx="3100765" cy="5909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smtClean="0">
                  <a:ln w="11430"/>
                  <a:solidFill>
                    <a:srgbClr val="00009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город Сказок</a:t>
              </a:r>
              <a:endParaRPr lang="ru-RU" sz="2400" b="1" cap="none" spc="0" dirty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42910" y="1500174"/>
            <a:ext cx="4857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Толстяк живёт на крыше</a:t>
            </a:r>
            <a:b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Летает он всех выше. </a:t>
            </a:r>
            <a:endParaRPr lang="ru-RU" sz="28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00892" y="1500174"/>
            <a:ext cx="16306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отгадка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5" name="Рисунок 14" descr="1942752.jpeg"/>
          <p:cNvPicPr>
            <a:picLocks noChangeAspect="1"/>
          </p:cNvPicPr>
          <p:nvPr/>
        </p:nvPicPr>
        <p:blipFill>
          <a:blip r:embed="rId3"/>
          <a:srcRect l="8333"/>
          <a:stretch>
            <a:fillRect/>
          </a:stretch>
        </p:blipFill>
        <p:spPr>
          <a:xfrm>
            <a:off x="1643042" y="1285860"/>
            <a:ext cx="4429156" cy="512079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572264" y="2214554"/>
            <a:ext cx="20900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проверка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Рисунок 16" descr="карлсон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042" y="1285860"/>
            <a:ext cx="4457700" cy="5143500"/>
          </a:xfrm>
          <a:prstGeom prst="rect">
            <a:avLst/>
          </a:prstGeom>
        </p:spPr>
      </p:pic>
      <p:sp>
        <p:nvSpPr>
          <p:cNvPr id="18" name="Управляющая кнопка: домой 17">
            <a:hlinkClick r:id="rId5" action="ppaction://hlinksldjump" highlightClick="1"/>
          </p:cNvPr>
          <p:cNvSpPr/>
          <p:nvPr/>
        </p:nvSpPr>
        <p:spPr>
          <a:xfrm>
            <a:off x="8501090" y="6215082"/>
            <a:ext cx="428628" cy="500066"/>
          </a:xfrm>
          <a:prstGeom prst="actionButtonHome">
            <a:avLst/>
          </a:prstGeom>
          <a:solidFill>
            <a:srgbClr val="00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Путешествие">
  <a:themeElements>
    <a:clrScheme name="Другая 47">
      <a:dk1>
        <a:srgbClr val="8E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Путешествие</Template>
  <TotalTime>341</TotalTime>
  <Words>222</Words>
  <Application>Microsoft Office PowerPoint</Application>
  <PresentationFormat>Экран (4:3)</PresentationFormat>
  <Paragraphs>86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Путешествие</vt:lpstr>
      <vt:lpstr>Занятие по Логике  ПУТЕШЕСТВИЕ В ЧИСЛЯНДИЮ</vt:lpstr>
      <vt:lpstr>Карта путешествия</vt:lpstr>
      <vt:lpstr>Угадайте, какое число спряталось за орешком?</vt:lpstr>
      <vt:lpstr>Решите ребусы</vt:lpstr>
      <vt:lpstr>Выполняем - объясняем</vt:lpstr>
      <vt:lpstr>Выполняем - объясняем</vt:lpstr>
      <vt:lpstr>Задача смекалка</vt:lpstr>
      <vt:lpstr>Задача смекалка</vt:lpstr>
      <vt:lpstr>Отгадайте сказочного героя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№19 ПУТЕШЕСТВИЕ В ЧИСЛЯНДИЮ</dc:title>
  <dc:creator>Admin</dc:creator>
  <dc:description>http://aida.ucoz.ru</dc:description>
  <cp:lastModifiedBy>Анна</cp:lastModifiedBy>
  <cp:revision>36</cp:revision>
  <dcterms:created xsi:type="dcterms:W3CDTF">2017-08-08T05:21:12Z</dcterms:created>
  <dcterms:modified xsi:type="dcterms:W3CDTF">2020-04-13T16:14:18Z</dcterms:modified>
  <cp:category>шаблоны к Powerpoint</cp:category>
</cp:coreProperties>
</file>